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B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252C11-5CFE-4792-850B-A487153B1215}" v="17" dt="2022-08-09T04:37:48.7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572F1-8CB4-5519-C43D-D033C43C34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6DC1A3-1165-FCBC-30D2-F252F0759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B7145-AE8F-9E6F-4536-15B9F5082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2A56-8C5E-4A5A-AD09-4A17162BAF1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34CD4-535F-8EFA-B876-FBF1BFBF6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B23DA-7720-ED24-B98F-1EB4179EB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D3D9-05D8-4DB3-B48E-5D06CB2D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04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60012-92B2-AB6E-DF22-A987C96D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431A09-BF5C-9F94-8DDA-6A3939E3B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81F31-1D23-2BE6-6D48-1D1DACEC5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2A56-8C5E-4A5A-AD09-4A17162BAF1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8D75B-E810-9BBE-D886-C149F0C9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DC95B-3224-6C7C-C52F-E5CC6451F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D3D9-05D8-4DB3-B48E-5D06CB2D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66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61D852-DEDE-4A8E-12D7-7DE70D21B9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536573-4F42-CD92-066C-D6B7CE76D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5BF14-8442-CD33-0FE6-3DFDD1E74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2A56-8C5E-4A5A-AD09-4A17162BAF1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936E2-6D0A-6D3A-9E9A-B3CF66CEE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4EF4C-8DD4-B73D-DB81-4DA6C93B2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D3D9-05D8-4DB3-B48E-5D06CB2D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8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FA74D-345F-5C6E-EDD8-9217BB2F7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CFDA1-B7BF-924C-2EC6-296B654C3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E84AF-E483-7681-4B86-54D719FAD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2A56-8C5E-4A5A-AD09-4A17162BAF1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B5B9D-5EC1-3E7F-C7C8-F2D4036A3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ECF12-72DF-22AC-CBC7-AFE7056A7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D3D9-05D8-4DB3-B48E-5D06CB2D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8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92A76-FF80-69C2-0710-94507B158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001FE-21F3-8DC4-ED66-7AEE29F2E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063AD-D1D6-DC1E-52FF-698B898DE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2A56-8C5E-4A5A-AD09-4A17162BAF1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C1F57-EE2B-B6BE-C22A-229D01403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5329A-368E-99C4-7C68-C06994AD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D3D9-05D8-4DB3-B48E-5D06CB2D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8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1DA34-A137-221A-7A0B-317B78A95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BF3C9-AC0E-0E5A-47D6-8BF7CA24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E18DB3-20C4-D2A7-4E15-5CD7CB5E91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2E676-92A4-F7AA-1529-3AC8733E5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2A56-8C5E-4A5A-AD09-4A17162BAF1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4DC9B-3103-1D38-EAA8-5476C4CEF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B2FDB-8A90-A0BA-3500-5A902C9A1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D3D9-05D8-4DB3-B48E-5D06CB2D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82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6309F-081F-6527-848F-DAC8820F9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A892-72A3-FAE1-F117-C1A43476C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C4243A-5F63-FE1C-581D-525D0D475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BC9B03-03BA-361F-EB30-C2A7D971C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6B782D-DDC3-2A6B-A08C-19A3A3D11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D0B424-426E-AE67-3C26-7C7361753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2A56-8C5E-4A5A-AD09-4A17162BAF1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A807B3-8C4F-881B-BBC7-F64794DBF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9BF8CA-33C7-2C6E-5085-627AEFA25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D3D9-05D8-4DB3-B48E-5D06CB2D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90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D8FC9-3DB7-009C-921B-5697B70BD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F6A820-EF62-BBAC-4FC3-330350C89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2A56-8C5E-4A5A-AD09-4A17162BAF1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796F3D-A517-D59B-8912-E8A57782C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F5A96-4E19-E5CD-38EF-61C8CA3D3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D3D9-05D8-4DB3-B48E-5D06CB2D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76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592C1E-C72E-DC34-905E-00CC4B445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2A56-8C5E-4A5A-AD09-4A17162BAF1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6ED51F-AEE6-2E93-2658-FB44F58A4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5027F-15C9-6C58-E12A-E185E8C69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D3D9-05D8-4DB3-B48E-5D06CB2D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0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B7FD5-7879-6008-485B-B7224CFC0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13251-86D7-CED4-DB52-8D3F9EDF2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0BEF9-8977-6E64-400A-187498844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F7CA70-CF05-FE1F-B861-4487E004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2A56-8C5E-4A5A-AD09-4A17162BAF1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BCBA6-826C-80D8-4B11-776D53C8A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AE4127-F643-AAEE-F531-64A6F2891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D3D9-05D8-4DB3-B48E-5D06CB2D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48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A5463-EA9C-FDF8-DAA5-1E8894D17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25C727-EDE9-2AD2-BD74-0EABB91AC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E69C0F-807B-0E7E-2A88-DEE2FB9BE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D4B088-A6B4-4AD1-C505-A76F85DC7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2A56-8C5E-4A5A-AD09-4A17162BAF1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6C14A6-BEE8-F29F-A7BF-188C67491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7F13F0-9539-A42E-B201-FF37E9781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D3D9-05D8-4DB3-B48E-5D06CB2D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3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026A2E-F2F0-3581-2206-6D6C03EA7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FADE7-A912-E129-88B0-9DD9039E7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620D5-9EFA-911B-C874-FB160A4C3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42A56-8C5E-4A5A-AD09-4A17162BAF1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DCEE8-FBB3-D166-50EA-EDEAA60437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3AD02-821E-F600-BB95-62BED6519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5D3D9-05D8-4DB3-B48E-5D06CB2D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3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68993A5-DEC4-8823-9B25-04A8A9E4F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38714" y="2285999"/>
            <a:ext cx="4684889" cy="1542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4071AB-9DD7-D40F-8654-8D1DB3F1857D}"/>
              </a:ext>
            </a:extLst>
          </p:cNvPr>
          <p:cNvSpPr txBox="1"/>
          <p:nvPr/>
        </p:nvSpPr>
        <p:spPr>
          <a:xfrm>
            <a:off x="4153257" y="3828516"/>
            <a:ext cx="4255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Uploading Conditions</a:t>
            </a:r>
          </a:p>
        </p:txBody>
      </p:sp>
    </p:spTree>
    <p:extLst>
      <p:ext uri="{BB962C8B-B14F-4D97-AF65-F5344CB8AC3E}">
        <p14:creationId xmlns:p14="http://schemas.microsoft.com/office/powerpoint/2010/main" val="2335323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72B3F6A-5DD8-2344-3C3A-30C06B779D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8224" y="1512417"/>
            <a:ext cx="10055551" cy="415172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A5D6625-7FB0-C781-5329-7D54178D1582}"/>
              </a:ext>
            </a:extLst>
          </p:cNvPr>
          <p:cNvSpPr/>
          <p:nvPr/>
        </p:nvSpPr>
        <p:spPr>
          <a:xfrm>
            <a:off x="1213503" y="2452642"/>
            <a:ext cx="1222048" cy="1623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89D8B0-2BB7-DE84-9FBF-0FFCAFDE6A81}"/>
              </a:ext>
            </a:extLst>
          </p:cNvPr>
          <p:cNvSpPr/>
          <p:nvPr/>
        </p:nvSpPr>
        <p:spPr>
          <a:xfrm>
            <a:off x="1786071" y="2726108"/>
            <a:ext cx="649480" cy="7691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77209E-B190-6CDC-5A15-6F23A1432493}"/>
              </a:ext>
            </a:extLst>
          </p:cNvPr>
          <p:cNvSpPr/>
          <p:nvPr/>
        </p:nvSpPr>
        <p:spPr>
          <a:xfrm>
            <a:off x="1357357" y="2632104"/>
            <a:ext cx="649480" cy="7691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A06DE4-FC66-0EF1-EF61-2BA7C99ACC70}"/>
              </a:ext>
            </a:extLst>
          </p:cNvPr>
          <p:cNvSpPr txBox="1"/>
          <p:nvPr/>
        </p:nvSpPr>
        <p:spPr>
          <a:xfrm>
            <a:off x="1412707" y="374679"/>
            <a:ext cx="632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To upload conditions, go to </a:t>
            </a:r>
            <a:r>
              <a:rPr lang="en-US" b="1" dirty="0"/>
              <a:t>DOCUMENTS</a:t>
            </a:r>
            <a:r>
              <a:rPr lang="en-US" dirty="0"/>
              <a:t> section. </a:t>
            </a:r>
          </a:p>
          <a:p>
            <a:pPr marL="342900" indent="-342900">
              <a:buAutoNum type="arabicPeriod"/>
            </a:pPr>
            <a:r>
              <a:rPr lang="en-US" dirty="0"/>
              <a:t>Drag and drop your documents to the </a:t>
            </a:r>
            <a:r>
              <a:rPr lang="en-US" b="1" dirty="0"/>
              <a:t>UNASSIGNED </a:t>
            </a:r>
            <a:r>
              <a:rPr lang="en-US" dirty="0"/>
              <a:t>folder.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DA9DD2-6855-9927-7C2E-0E0806684A21}"/>
              </a:ext>
            </a:extLst>
          </p:cNvPr>
          <p:cNvSpPr txBox="1"/>
          <p:nvPr/>
        </p:nvSpPr>
        <p:spPr>
          <a:xfrm>
            <a:off x="1445466" y="1017723"/>
            <a:ext cx="9711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</a:t>
            </a:r>
            <a:r>
              <a:rPr lang="en-US" b="1" dirty="0"/>
              <a:t>Be sure to email your Account Managers and CC your Account Executive once upload is finished</a:t>
            </a:r>
            <a:r>
              <a:rPr lang="en-US" dirty="0"/>
              <a:t>. </a:t>
            </a:r>
          </a:p>
        </p:txBody>
      </p:sp>
      <p:pic>
        <p:nvPicPr>
          <p:cNvPr id="1026" name="Picture 2" descr="Free Light Bulb Clipart Transparent, Download Free Light ...">
            <a:extLst>
              <a:ext uri="{FF2B5EF4-FFF2-40B4-BE49-F238E27FC236}">
                <a16:creationId xmlns:a16="http://schemas.microsoft.com/office/drawing/2014/main" id="{C1342A3C-AEE6-F2FE-D931-29BFDBC8B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65306" y="1065576"/>
            <a:ext cx="233783" cy="240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2880A11-7588-7300-5CD6-768E81B33D63}"/>
              </a:ext>
            </a:extLst>
          </p:cNvPr>
          <p:cNvSpPr txBox="1"/>
          <p:nvPr/>
        </p:nvSpPr>
        <p:spPr>
          <a:xfrm>
            <a:off x="1213503" y="5870961"/>
            <a:ext cx="9910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Please Note: Account Manager is responsible for filing conditions in respective buckets and attaching to UW condition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425CAE-B347-3094-59C9-7E6E81E0B78B}"/>
              </a:ext>
            </a:extLst>
          </p:cNvPr>
          <p:cNvSpPr/>
          <p:nvPr/>
        </p:nvSpPr>
        <p:spPr>
          <a:xfrm>
            <a:off x="10596784" y="1602181"/>
            <a:ext cx="526989" cy="1155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C60A3D8-3926-531D-FC5C-E8689DF817E7}"/>
              </a:ext>
            </a:extLst>
          </p:cNvPr>
          <p:cNvSpPr/>
          <p:nvPr/>
        </p:nvSpPr>
        <p:spPr>
          <a:xfrm>
            <a:off x="1071073" y="3845607"/>
            <a:ext cx="1222048" cy="369314"/>
          </a:xfrm>
          <a:prstGeom prst="rect">
            <a:avLst/>
          </a:prstGeom>
          <a:noFill/>
          <a:ln w="38100">
            <a:solidFill>
              <a:srgbClr val="2B9D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B6E6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86CE41-46A4-B316-2977-541517DE186A}"/>
              </a:ext>
            </a:extLst>
          </p:cNvPr>
          <p:cNvSpPr/>
          <p:nvPr/>
        </p:nvSpPr>
        <p:spPr>
          <a:xfrm>
            <a:off x="2891692" y="3854153"/>
            <a:ext cx="1107739" cy="360768"/>
          </a:xfrm>
          <a:prstGeom prst="rect">
            <a:avLst/>
          </a:prstGeom>
          <a:noFill/>
          <a:ln w="38100">
            <a:solidFill>
              <a:srgbClr val="2B9D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EE4AEB6-17FC-B0AB-933B-F4D389307BC6}"/>
              </a:ext>
            </a:extLst>
          </p:cNvPr>
          <p:cNvSpPr/>
          <p:nvPr/>
        </p:nvSpPr>
        <p:spPr>
          <a:xfrm>
            <a:off x="9300308" y="3838472"/>
            <a:ext cx="1920320" cy="376449"/>
          </a:xfrm>
          <a:prstGeom prst="rect">
            <a:avLst/>
          </a:prstGeom>
          <a:noFill/>
          <a:ln w="38100">
            <a:solidFill>
              <a:srgbClr val="2B9D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B538D5B-71E1-AC2A-C0C4-3D8220502B55}"/>
              </a:ext>
            </a:extLst>
          </p:cNvPr>
          <p:cNvSpPr/>
          <p:nvPr/>
        </p:nvSpPr>
        <p:spPr>
          <a:xfrm>
            <a:off x="843186" y="3765127"/>
            <a:ext cx="176612" cy="178051"/>
          </a:xfrm>
          <a:prstGeom prst="ellipse">
            <a:avLst/>
          </a:prstGeom>
          <a:solidFill>
            <a:srgbClr val="41B6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E4D2911-0921-19BB-C9FA-A7BA12D029F2}"/>
              </a:ext>
            </a:extLst>
          </p:cNvPr>
          <p:cNvSpPr/>
          <p:nvPr/>
        </p:nvSpPr>
        <p:spPr>
          <a:xfrm>
            <a:off x="9049632" y="3765127"/>
            <a:ext cx="176612" cy="178051"/>
          </a:xfrm>
          <a:prstGeom prst="ellipse">
            <a:avLst/>
          </a:prstGeom>
          <a:solidFill>
            <a:srgbClr val="41B6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5198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59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Smialkowski</dc:creator>
  <cp:lastModifiedBy>Catherine Hess LLPRIME</cp:lastModifiedBy>
  <cp:revision>2</cp:revision>
  <dcterms:created xsi:type="dcterms:W3CDTF">2022-08-04T22:30:00Z</dcterms:created>
  <dcterms:modified xsi:type="dcterms:W3CDTF">2022-08-09T16:20:01Z</dcterms:modified>
</cp:coreProperties>
</file>